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21383625" cy="30275213"/>
  <p:notesSz cx="6858000" cy="9144000"/>
  <p:embeddedFontLst>
    <p:embeddedFont>
      <p:font typeface="Calibri Light" panose="020F0302020204030204" pitchFamily="34" charset="0"/>
      <p:regular r:id="rId3"/>
      <p:italic r:id="rId4"/>
    </p:embeddedFont>
    <p:embeddedFont>
      <p:font typeface="맑은 고딕" panose="020B0503020000020004" pitchFamily="50" charset="-127"/>
      <p:regular r:id="rId5"/>
      <p:bold r:id="rId6"/>
    </p:embeddedFont>
    <p:embeddedFont>
      <p:font typeface="Adobe 고딕 Std B" panose="020B0800000000000000" charset="-127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HY견고딕" panose="02030600000101010101" pitchFamily="18" charset="-127"/>
      <p:regular r:id="rId12"/>
    </p:embeddedFont>
  </p:embeddedFontLst>
  <p:defaultTextStyle>
    <a:defPPr>
      <a:defRPr lang="ko-KR"/>
    </a:defPPr>
    <a:lvl1pPr marL="0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27" d="100"/>
          <a:sy n="27" d="100"/>
        </p:scale>
        <p:origin x="2964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97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134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0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60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350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32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00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65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3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07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158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57841-1A29-410E-9496-DE82A04D8DE5}" type="datetimeFigureOut">
              <a:rPr lang="ko-KR" altLang="en-US" smtClean="0"/>
              <a:t>2016-11-21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85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6" y="-127406"/>
            <a:ext cx="21418172" cy="302752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799" y="5029201"/>
            <a:ext cx="660629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66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미아방지목걸이 </a:t>
            </a:r>
            <a:endParaRPr lang="ko-KR" altLang="en-US" sz="66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17093" y="33884675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atin typeface="+mj-ea"/>
                <a:ea typeface="+mj-ea"/>
              </a:rPr>
              <a:t>작품내용</a:t>
            </a:r>
            <a:endParaRPr lang="ko-KR" altLang="en-US" sz="4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3452816" y="937339"/>
            <a:ext cx="7291137" cy="1540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332501" y="1408100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아이디어경진대회</a:t>
            </a:r>
            <a:endParaRPr lang="ko-KR" altLang="en-US" sz="7200" dirty="0">
              <a:solidFill>
                <a:schemeClr val="tx1">
                  <a:lumMod val="50000"/>
                  <a:lumOff val="50000"/>
                </a:scheme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7002379" y="937338"/>
            <a:ext cx="6269964" cy="1540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235203" y="897473"/>
            <a:ext cx="6157455" cy="18312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300" dirty="0" smtClean="0">
                <a:solidFill>
                  <a:schemeClr val="accent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ICT</a:t>
            </a:r>
            <a:r>
              <a:rPr lang="en-US" altLang="ko-KR" sz="11300" dirty="0" smtClean="0">
                <a:solidFill>
                  <a:schemeClr val="bg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+</a:t>
            </a:r>
            <a:r>
              <a:rPr lang="en-US" altLang="ko-KR" sz="11300" dirty="0" smtClean="0">
                <a:solidFill>
                  <a:srgbClr val="C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UD</a:t>
            </a:r>
            <a:endParaRPr lang="ko-KR" altLang="en-US" sz="11300" dirty="0">
              <a:solidFill>
                <a:srgbClr val="C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980062" y="2453318"/>
            <a:ext cx="433323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atin typeface="+mj-ea"/>
                <a:ea typeface="+mj-ea"/>
              </a:rPr>
              <a:t>컴퓨터기초설계 </a:t>
            </a:r>
            <a:endParaRPr lang="ko-KR" altLang="en-US" sz="4400" dirty="0">
              <a:latin typeface="+mj-ea"/>
              <a:ea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088202" y="2452776"/>
            <a:ext cx="20762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latin typeface="+mj-ea"/>
                <a:ea typeface="+mj-ea"/>
              </a:rPr>
              <a:t>조용희 </a:t>
            </a:r>
            <a:endParaRPr lang="ko-KR" altLang="en-US" sz="4400" dirty="0"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03772" y="8266177"/>
            <a:ext cx="18176081" cy="3305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/>
              <a:t>미아 방지 목걸이는 </a:t>
            </a:r>
            <a:r>
              <a:rPr lang="ko-KR" altLang="en-US" sz="4000" dirty="0" smtClean="0"/>
              <a:t> 실종사건이 </a:t>
            </a:r>
            <a:r>
              <a:rPr lang="ko-KR" altLang="en-US" sz="4000" dirty="0"/>
              <a:t>많아지는 요즘 같은 위험한 시대에 필요한 </a:t>
            </a:r>
            <a:r>
              <a:rPr lang="ko-KR" altLang="en-US" sz="4000" dirty="0" smtClean="0"/>
              <a:t>장치이다</a:t>
            </a:r>
            <a:r>
              <a:rPr lang="en-US" altLang="ko-KR" sz="4000" dirty="0" smtClean="0"/>
              <a:t>. iBeacon</a:t>
            </a:r>
            <a:r>
              <a:rPr lang="ko-KR" altLang="en-US" sz="4000" dirty="0"/>
              <a:t>을 만들어 그것을 </a:t>
            </a:r>
            <a:r>
              <a:rPr lang="en-US" altLang="ko-KR" sz="4000" dirty="0"/>
              <a:t>Auto Beacon</a:t>
            </a:r>
            <a:r>
              <a:rPr lang="ko-KR" altLang="en-US" sz="4000" dirty="0" err="1"/>
              <a:t>앱과</a:t>
            </a:r>
            <a:r>
              <a:rPr lang="ko-KR" altLang="en-US" sz="4000" dirty="0"/>
              <a:t> 합쳐 만든 미아 방지 </a:t>
            </a:r>
            <a:r>
              <a:rPr lang="ko-KR" altLang="en-US" sz="4000" dirty="0" smtClean="0"/>
              <a:t>목걸이로 </a:t>
            </a:r>
            <a:r>
              <a:rPr lang="ko-KR" altLang="en-US" sz="4000" dirty="0" err="1" smtClean="0"/>
              <a:t>앱에서</a:t>
            </a:r>
            <a:r>
              <a:rPr lang="ko-KR" altLang="en-US" sz="4000" dirty="0" smtClean="0"/>
              <a:t> </a:t>
            </a:r>
            <a:r>
              <a:rPr lang="ko-KR" altLang="en-US" sz="4000" dirty="0"/>
              <a:t>주기적으로 </a:t>
            </a:r>
            <a:r>
              <a:rPr lang="ko-KR" altLang="en-US" sz="4000" dirty="0" err="1"/>
              <a:t>비컨을</a:t>
            </a:r>
            <a:r>
              <a:rPr lang="ko-KR" altLang="en-US" sz="4000" dirty="0"/>
              <a:t> </a:t>
            </a:r>
            <a:r>
              <a:rPr lang="ko-KR" altLang="en-US" sz="4000" dirty="0" err="1"/>
              <a:t>스캔하면서</a:t>
            </a:r>
            <a:r>
              <a:rPr lang="ko-KR" altLang="en-US" sz="4000" dirty="0"/>
              <a:t> 스캔 중에 직접 </a:t>
            </a:r>
            <a:r>
              <a:rPr lang="ko-KR" altLang="en-US" sz="4000" dirty="0" err="1"/>
              <a:t>비컨이</a:t>
            </a:r>
            <a:r>
              <a:rPr lang="ko-KR" altLang="en-US" sz="4000" dirty="0"/>
              <a:t> 검색되지 않으면 경고음이 </a:t>
            </a:r>
            <a:r>
              <a:rPr lang="ko-KR" altLang="en-US" sz="4000" dirty="0" smtClean="0"/>
              <a:t>나온다</a:t>
            </a:r>
            <a:r>
              <a:rPr lang="en-US" altLang="ko-KR" sz="4000" dirty="0" smtClean="0"/>
              <a:t>.</a:t>
            </a:r>
            <a:endParaRPr lang="ko-KR" altLang="en-US" sz="4000" dirty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304288" y="21524320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614" y="12721724"/>
            <a:ext cx="8916156" cy="5695471"/>
          </a:xfrm>
          <a:prstGeom prst="rect">
            <a:avLst/>
          </a:prstGeom>
        </p:spPr>
      </p:pic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218193" y="-15692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6"/>
          <p:cNvSpPr>
            <a:spLocks noChangeArrowheads="1"/>
          </p:cNvSpPr>
          <p:nvPr/>
        </p:nvSpPr>
        <p:spPr bwMode="auto">
          <a:xfrm>
            <a:off x="218193" y="-15692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370069112" descr="EMB000011c8334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0448" y="21031200"/>
            <a:ext cx="6353856" cy="562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301984" y="12292035"/>
            <a:ext cx="8477869" cy="7032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100" dirty="0"/>
              <a:t>USB serial</a:t>
            </a:r>
            <a:r>
              <a:rPr lang="ko-KR" altLang="en-US" sz="4100" dirty="0"/>
              <a:t>로  </a:t>
            </a:r>
            <a:r>
              <a:rPr lang="en-US" altLang="ko-KR" sz="4100" dirty="0"/>
              <a:t>PC</a:t>
            </a:r>
            <a:r>
              <a:rPr lang="ko-KR" altLang="en-US" sz="4100" dirty="0"/>
              <a:t>와 연결된 </a:t>
            </a:r>
            <a:endParaRPr lang="en-US" altLang="ko-KR" sz="4100" dirty="0" smtClean="0"/>
          </a:p>
          <a:p>
            <a:r>
              <a:rPr lang="en-US" altLang="ko-KR" sz="4100" dirty="0" smtClean="0"/>
              <a:t>     Arduino</a:t>
            </a:r>
            <a:r>
              <a:rPr lang="ko-KR" altLang="en-US" sz="4100" dirty="0"/>
              <a:t>와 </a:t>
            </a:r>
            <a:r>
              <a:rPr lang="en-US" altLang="ko-KR" sz="4100" dirty="0"/>
              <a:t>Bluetooth Module</a:t>
            </a:r>
            <a:r>
              <a:rPr lang="ko-KR" altLang="en-US" sz="4100" dirty="0" smtClean="0"/>
              <a:t>을</a:t>
            </a:r>
            <a:r>
              <a:rPr lang="en-US" altLang="ko-KR" sz="4100" dirty="0"/>
              <a:t> </a:t>
            </a:r>
            <a:r>
              <a:rPr lang="ko-KR" altLang="en-US" sz="4100" dirty="0" smtClean="0"/>
              <a:t>연결</a:t>
            </a:r>
            <a:r>
              <a:rPr lang="en-US" altLang="ko-KR" sz="4100" dirty="0" smtClean="0"/>
              <a:t>.</a:t>
            </a:r>
            <a:endParaRPr lang="en-US" altLang="ko-KR" sz="4100" dirty="0"/>
          </a:p>
          <a:p>
            <a:endParaRPr lang="en-US" altLang="ko-KR" sz="41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100" dirty="0" smtClean="0"/>
              <a:t>(</a:t>
            </a:r>
            <a:r>
              <a:rPr lang="en-US" altLang="ko-KR" sz="4100" dirty="0"/>
              <a:t>Bluetooth Module -&gt; </a:t>
            </a:r>
            <a:r>
              <a:rPr lang="en-US" altLang="ko-KR" sz="4100" dirty="0" smtClean="0"/>
              <a:t>Arduino </a:t>
            </a:r>
            <a:r>
              <a:rPr lang="en-US" altLang="ko-KR" sz="4100" dirty="0"/>
              <a:t>) </a:t>
            </a:r>
            <a:endParaRPr lang="en-US" altLang="ko-KR" sz="4100" dirty="0" smtClean="0"/>
          </a:p>
          <a:p>
            <a:r>
              <a:rPr lang="en-US" altLang="ko-KR" sz="4100" dirty="0" smtClean="0"/>
              <a:t>     D2 </a:t>
            </a:r>
            <a:r>
              <a:rPr lang="en-US" altLang="ko-KR" sz="4100" dirty="0"/>
              <a:t>-&gt; TX, D3 -&gt; RX, 5V -&gt; VCC, </a:t>
            </a:r>
          </a:p>
          <a:p>
            <a:r>
              <a:rPr lang="en-US" altLang="ko-KR" sz="4100" dirty="0" smtClean="0"/>
              <a:t>     GND </a:t>
            </a:r>
            <a:r>
              <a:rPr lang="en-US" altLang="ko-KR" sz="4100" dirty="0"/>
              <a:t>-&gt; GND </a:t>
            </a:r>
            <a:r>
              <a:rPr lang="ko-KR" altLang="en-US" sz="4100" dirty="0"/>
              <a:t>로 </a:t>
            </a:r>
            <a:r>
              <a:rPr lang="ko-KR" altLang="en-US" sz="4100" dirty="0" smtClean="0"/>
              <a:t>연결</a:t>
            </a:r>
            <a:r>
              <a:rPr lang="en-US" altLang="ko-KR" sz="4100" dirty="0" smtClean="0"/>
              <a:t>.</a:t>
            </a:r>
            <a:endParaRPr lang="en-US" altLang="ko-KR" sz="4100" dirty="0" smtClean="0"/>
          </a:p>
          <a:p>
            <a:endParaRPr lang="en-US" altLang="ko-KR" sz="41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4100" dirty="0" smtClean="0"/>
              <a:t>Siren</a:t>
            </a:r>
            <a:r>
              <a:rPr lang="ko-KR" altLang="en-US" sz="4100" dirty="0"/>
              <a:t>과</a:t>
            </a:r>
            <a:r>
              <a:rPr lang="ko-KR" altLang="en-US" sz="4100" dirty="0" smtClean="0"/>
              <a:t> </a:t>
            </a:r>
            <a:r>
              <a:rPr lang="en-US" altLang="ko-KR" sz="4100" dirty="0" smtClean="0"/>
              <a:t>Arduino</a:t>
            </a:r>
            <a:r>
              <a:rPr lang="ko-KR" altLang="en-US" sz="4100" dirty="0"/>
              <a:t>를 </a:t>
            </a:r>
            <a:r>
              <a:rPr lang="ko-KR" altLang="en-US" sz="4100" dirty="0" smtClean="0"/>
              <a:t>연결</a:t>
            </a:r>
            <a:r>
              <a:rPr lang="en-US" altLang="ko-KR" sz="4100" dirty="0" smtClean="0"/>
              <a:t>.</a:t>
            </a:r>
            <a:endParaRPr lang="en-US" altLang="ko-KR" sz="4100" dirty="0"/>
          </a:p>
          <a:p>
            <a:r>
              <a:rPr lang="en-US" altLang="ko-KR" sz="4100" dirty="0" smtClean="0"/>
              <a:t>     (</a:t>
            </a:r>
            <a:r>
              <a:rPr lang="en-US" altLang="ko-KR" sz="4100" dirty="0"/>
              <a:t>Siren -&gt; </a:t>
            </a:r>
            <a:r>
              <a:rPr lang="en-US" altLang="ko-KR" sz="4100" dirty="0" smtClean="0"/>
              <a:t>Arduino)</a:t>
            </a:r>
          </a:p>
          <a:p>
            <a:r>
              <a:rPr lang="en-US" altLang="ko-KR" sz="4100" dirty="0" smtClean="0"/>
              <a:t>     Siren </a:t>
            </a:r>
            <a:r>
              <a:rPr lang="en-US" altLang="ko-KR" sz="4100" dirty="0"/>
              <a:t>-&gt; GND, Siren -&gt; </a:t>
            </a:r>
            <a:r>
              <a:rPr lang="en-US" altLang="ko-KR" sz="4100" dirty="0" smtClean="0"/>
              <a:t>D8 </a:t>
            </a:r>
            <a:r>
              <a:rPr lang="ko-KR" altLang="en-US" sz="4100" dirty="0" smtClean="0"/>
              <a:t>로 연결</a:t>
            </a:r>
            <a:r>
              <a:rPr lang="en-US" altLang="ko-KR" sz="4100" dirty="0" smtClean="0"/>
              <a:t>.</a:t>
            </a:r>
            <a:endParaRPr lang="ko-KR" altLang="en-US" sz="4100" dirty="0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-89308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80174352" descr="EMB0000133c3a5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288" y="21063497"/>
            <a:ext cx="9201633" cy="5593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3123847" y="3731192"/>
            <a:ext cx="9027050" cy="2345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/>
              <a:t>조장</a:t>
            </a:r>
            <a:r>
              <a:rPr lang="ko-KR" altLang="en-US" dirty="0" smtClean="0"/>
              <a:t> </a:t>
            </a:r>
            <a:r>
              <a:rPr lang="en-US" altLang="ko-KR" dirty="0" smtClean="0"/>
              <a:t>: 1411038 </a:t>
            </a:r>
            <a:r>
              <a:rPr lang="ko-KR" altLang="en-US" dirty="0" smtClean="0"/>
              <a:t>장채연</a:t>
            </a:r>
            <a:endParaRPr lang="en-US" altLang="ko-KR" dirty="0" smtClean="0"/>
          </a:p>
          <a:p>
            <a:r>
              <a:rPr lang="ko-KR" altLang="en-US" dirty="0" smtClean="0"/>
              <a:t>조원 </a:t>
            </a:r>
            <a:r>
              <a:rPr lang="en-US" altLang="ko-KR" dirty="0" smtClean="0"/>
              <a:t>: 1560021 </a:t>
            </a:r>
            <a:r>
              <a:rPr lang="ko-KR" altLang="en-US" dirty="0" smtClean="0"/>
              <a:t>성수민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    1560044 </a:t>
            </a:r>
            <a:r>
              <a:rPr lang="ko-KR" altLang="en-US" dirty="0" smtClean="0"/>
              <a:t>임민지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171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</TotalTime>
  <Words>121</Words>
  <Application>Microsoft Office PowerPoint</Application>
  <PresentationFormat>사용자 지정</PresentationFormat>
  <Paragraphs>23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Calibri Light</vt:lpstr>
      <vt:lpstr>맑은 고딕</vt:lpstr>
      <vt:lpstr>Adobe 고딕 Std B</vt:lpstr>
      <vt:lpstr>Calibri</vt:lpstr>
      <vt:lpstr>HY견고딕</vt:lpstr>
      <vt:lpstr>Arial</vt:lpstr>
      <vt:lpstr>Office 테마</vt:lpstr>
      <vt:lpstr>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park</dc:creator>
  <cp:lastModifiedBy>512</cp:lastModifiedBy>
  <cp:revision>18</cp:revision>
  <dcterms:created xsi:type="dcterms:W3CDTF">2016-11-08T00:33:01Z</dcterms:created>
  <dcterms:modified xsi:type="dcterms:W3CDTF">2016-11-21T07:32:07Z</dcterms:modified>
</cp:coreProperties>
</file>

<file path=docProps/thumbnail.jpeg>
</file>